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454538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FEBRERO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593802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Miguel Ángel Ramírez Ramos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3° Tribunal Distrital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3-10-II-16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Rosa Patricia Sena Vargas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Penal Acusatorio y Oral  Frontera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27-29-I-16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Carlota Yadira Velázquez de Luna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Penal Acusatorio y Oral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8-12-II-16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Olga Deyanira Fuentes Ramos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Penal Acusatorio y Oral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8-12-II-16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Ramírez Rojas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2° Penal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29-I-16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Esther Ortiz Valenciana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1° Familiar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8-10-II-16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Cesar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Berumen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Galicia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Vigilante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Unidad Administrativa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1-I-30-VI-16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Luis Alberto Zamora Contreras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Familiar Piedras Negras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17-19-II-16   22-II-16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3962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Nuvia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Jannely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Aguillon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Rodríguez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Penal Acusatorio y Oral Frontera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390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67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uadroTexto 2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422737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FEBRERO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37861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Jonás Segura Martínez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Srio.de Est. y Cta.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Sala Civil y Familiar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16-29-II-16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Clara Patricia Mujica Valdez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4°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16-II-15-VIII-16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Martha Patricia Muñoz Serna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Mediadora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Centro de Medios Alternos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Teresa Martínez González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Coordinadora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Central de Actuarios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Silveria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García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Estebane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J.2° Penal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16-II-15-V-16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Saraid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Pérez García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Civil Acuña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16-II-15-VIII-16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Alma Georgina Gutiérrez Martínez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Unidad Administrativa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16-II-15-VIII-16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Martha Alicia Esparza Hernández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Sria.de Acdo.y Tram.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1°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3-4-II-16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9299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Jonás Segura Martínez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Srio.de Est.y Cta.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Sala Civil y Familiar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29-II-16-III-16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86331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326</Words>
  <Application>Microsoft Office PowerPoint</Application>
  <PresentationFormat>Presentación en pantalla (4:3)</PresentationFormat>
  <Paragraphs>144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11</cp:revision>
  <dcterms:created xsi:type="dcterms:W3CDTF">2016-01-27T17:33:12Z</dcterms:created>
  <dcterms:modified xsi:type="dcterms:W3CDTF">2017-03-21T22:22:19Z</dcterms:modified>
</cp:coreProperties>
</file>