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28A7-B371-41F3-A4CB-D28464A51435}" type="datetimeFigureOut">
              <a:rPr lang="es-MX" smtClean="0"/>
              <a:pPr/>
              <a:t>21/03/2017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36F4F-1CFE-4460-9276-403E452E8DD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uadroTexto 4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54538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FEBRERO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93802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3° Tribunal Distrital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3-10-II-16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Rosa Patricia Sena Vargas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Acusatorio y Oral  Frontera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27-29-I-16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Carlota Yadira Velázquez de Luna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8-12-II-16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Olga Deyanira Fuentes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Acusatorio y Oral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8-12-II-16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Ramírez Rojas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2°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29-I-16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Esther Ortiz Valenciana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Familiar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8-10-II-16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Cesar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Berumen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Galicia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Vigilante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Unidad Administrativa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1-I-30-VI-16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Luis Alberto Zamora Contreras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Familiar Piedras Negras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17-19-II-16   22-II-16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3962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Nuvia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Jannely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Aguillon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Rodríguez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Penal Acusatorio y Oral Frontera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739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6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l="20000" r="19090"/>
          <a:stretch>
            <a:fillRect/>
          </a:stretch>
        </p:blipFill>
        <p:spPr bwMode="auto">
          <a:xfrm>
            <a:off x="0" y="6143644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ángulo 3"/>
          <p:cNvSpPr/>
          <p:nvPr/>
        </p:nvSpPr>
        <p:spPr>
          <a:xfrm>
            <a:off x="0" y="6385406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latin typeface="Century Gothic" panose="020B0502020202020204" pitchFamily="34" charset="0"/>
                <a:ea typeface="Calibri" panose="020F0502020204030204" pitchFamily="34" charset="0"/>
              </a:rPr>
              <a:t>Área responsable de la información: Lic. Myriam Fuentes Pedraza, Directora de Recursos Humanos</a:t>
            </a:r>
            <a:endParaRPr lang="es-MX" sz="9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t="8157" b="6177"/>
          <a:stretch>
            <a:fillRect/>
          </a:stretch>
        </p:blipFill>
        <p:spPr bwMode="auto">
          <a:xfrm>
            <a:off x="0" y="-24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uadroTexto 2"/>
          <p:cNvSpPr txBox="1"/>
          <p:nvPr/>
        </p:nvSpPr>
        <p:spPr>
          <a:xfrm>
            <a:off x="7740352" y="1146231"/>
            <a:ext cx="98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ANEXO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ACTA N</a:t>
            </a:r>
            <a:r>
              <a:rPr lang="es-MX" sz="800" baseline="30000" dirty="0"/>
              <a:t>o</a:t>
            </a:r>
          </a:p>
          <a:p>
            <a:r>
              <a:rPr lang="es-MX" sz="800" dirty="0"/>
              <a:t>SEPTIMA</a:t>
            </a:r>
          </a:p>
          <a:p>
            <a:r>
              <a:rPr lang="es-MX" sz="800" dirty="0"/>
              <a:t>SESIÓN ORDINARIA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22737"/>
              </p:ext>
            </p:extLst>
          </p:nvPr>
        </p:nvGraphicFramePr>
        <p:xfrm>
          <a:off x="611560" y="1916832"/>
          <a:ext cx="7992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INFORME DE</a:t>
                      </a:r>
                      <a:r>
                        <a:rPr lang="es-MX" sz="1200" baseline="0" dirty="0"/>
                        <a:t> MOVIMIENTOS DE PERSONAL EN EL PERIODO COMPRENDIDO FEBRERO 2016</a:t>
                      </a:r>
                      <a:endParaRPr lang="es-MX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37861"/>
              </p:ext>
            </p:extLst>
          </p:nvPr>
        </p:nvGraphicFramePr>
        <p:xfrm>
          <a:off x="611560" y="2348880"/>
          <a:ext cx="7992888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NOMBRE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CARGO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PERIODOD DE LICENCIA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OBSERVACIONES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Jonás Segura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Srio.de Est. y Cta.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Sala Civil y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16-29-II-16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Clara Patricia Mujica Valdez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4°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16-II-15-VIII-16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Patricia Muñoz Serna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Medios Alternos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 Teresa Martínez González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Coordinadora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Central de Actuarios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Silveria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García </a:t>
                      </a: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Estebane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J.2° Penal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16-II-15-V-16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Saraid</a:t>
                      </a: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Pérez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Civil Acuña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16-II-15-VIII-16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Alma Georgina Gutiérrez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Unidad Administrativa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16-II-15-VIII-16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Alicia Esparza Hernández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Sria.de Acdo.y Tram.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J. 1°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3-4-II-16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299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Jonás Segura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Srio.de Est.y Cta.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Sala Civil y Familiar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29-II-16-III-16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86331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326</Words>
  <Application>Microsoft Office PowerPoint</Application>
  <PresentationFormat>Presentación en pantalla (4:3)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11</cp:revision>
  <dcterms:created xsi:type="dcterms:W3CDTF">2016-01-27T17:33:12Z</dcterms:created>
  <dcterms:modified xsi:type="dcterms:W3CDTF">2017-03-21T22:22:19Z</dcterms:modified>
</cp:coreProperties>
</file>